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82" r:id="rId4"/>
    <p:sldId id="261" r:id="rId5"/>
    <p:sldId id="262" r:id="rId6"/>
    <p:sldId id="28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96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098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40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060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8405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621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469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246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018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43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504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0583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8708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642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4575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635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A9E-10DD-4911-962F-8CCBA84BEB0C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80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756A20-3051-4E54-8F00-DA98467A1B08}"/>
              </a:ext>
            </a:extLst>
          </p:cNvPr>
          <p:cNvSpPr txBox="1"/>
          <p:nvPr/>
        </p:nvSpPr>
        <p:spPr>
          <a:xfrm>
            <a:off x="2097314" y="1580256"/>
            <a:ext cx="10094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FLOODS AND THEIR MANAGEMENT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52628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8EB0D0-8A8E-4554-9D8C-B39F908074BC}"/>
              </a:ext>
            </a:extLst>
          </p:cNvPr>
          <p:cNvSpPr txBox="1"/>
          <p:nvPr/>
        </p:nvSpPr>
        <p:spPr>
          <a:xfrm>
            <a:off x="217714" y="116114"/>
            <a:ext cx="11771085" cy="8628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hazards actually happen and harm life and property we call it disaster.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en-US" sz="2800" b="1" u="heavy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DISASTERS IN INDIA</a:t>
            </a:r>
            <a:endParaRPr lang="en-IN" sz="2800" b="1" u="heavy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Floods, droughts, earthquakes, cyclones and sometimes tsunamis also happen in India.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spcAft>
                <a:spcPts val="1000"/>
              </a:spcAft>
            </a:pPr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FLOODS</a:t>
            </a:r>
          </a:p>
          <a:p>
            <a:pPr algn="ctr">
              <a:spcAft>
                <a:spcPts val="1000"/>
              </a:spcAft>
            </a:pPr>
            <a:endParaRPr lang="en-US" sz="28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IN" sz="28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7B13BD-87D2-492F-A5C8-AABDDCA35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628" y="2805073"/>
            <a:ext cx="6953693" cy="395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7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195E7E-FB43-4834-AE4D-3E12A3E4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210" y="422031"/>
            <a:ext cx="6019871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9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0225EF-8DD9-4306-B074-B6C3F34FDE76}"/>
              </a:ext>
            </a:extLst>
          </p:cNvPr>
          <p:cNvSpPr txBox="1"/>
          <p:nvPr/>
        </p:nvSpPr>
        <p:spPr>
          <a:xfrm>
            <a:off x="319314" y="381000"/>
            <a:ext cx="11582399" cy="816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 is the overflowing rivers and water reservoirs.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 OF FLOODS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Heavy rains, cyclones, cloud busts, tsunamis , siltation of rivers and reservoirs.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human beings and livestock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Shortage of saf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drinking water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propert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and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crops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Damage caused to rails, roads, dam, crops, uprooting of trees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Landslide and soil erosion.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vehicles, machinery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 such as water supply, sewerage, communication lines, transport , network are disrupted.</a:t>
            </a:r>
          </a:p>
          <a:p>
            <a:pPr marL="342900" lvl="0" indent="-342900"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Spread of diseases after flood is over.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49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0AD69-A820-4E61-BEDB-63B8B52CD43A}"/>
              </a:ext>
            </a:extLst>
          </p:cNvPr>
          <p:cNvSpPr txBox="1"/>
          <p:nvPr/>
        </p:nvSpPr>
        <p:spPr>
          <a:xfrm>
            <a:off x="241300" y="38100"/>
            <a:ext cx="11772900" cy="7617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MANAGEMANT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Afforestation should be done  ,construction of dams’, identification of flood prone area.  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 forecasting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Alerting people to move to safe places from   areas of submergence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 warnings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In India central water commission, irrigation and flood control department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 use planning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Construction of roads, railways, houses on elevated area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people should do?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Remain alert upon flood forecasting information.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 food, water and valuables to elevated places.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 extra food and water in case of emergency.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touch any electric wire.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special care of small children and old persons and physically challenged 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8850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35B57-3EA6-47B2-ED5E-4ED4C806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                                    </a:t>
            </a:r>
            <a:br>
              <a:rPr lang="en-US" sz="4000" dirty="0"/>
            </a:br>
            <a:r>
              <a:rPr lang="en-US" sz="4000" dirty="0"/>
              <a:t>Thank you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2790904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171</TotalTime>
  <Words>246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VIMMI</dc:creator>
  <cp:lastModifiedBy>VIMMI</cp:lastModifiedBy>
  <cp:revision>9</cp:revision>
  <dcterms:created xsi:type="dcterms:W3CDTF">2021-10-17T04:24:57Z</dcterms:created>
  <dcterms:modified xsi:type="dcterms:W3CDTF">2022-07-18T07:48:25Z</dcterms:modified>
</cp:coreProperties>
</file>